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5"/>
  </p:notesMasterIdLst>
  <p:sldIdLst>
    <p:sldId id="280" r:id="rId2"/>
    <p:sldId id="316" r:id="rId3"/>
    <p:sldId id="310" r:id="rId4"/>
    <p:sldId id="311" r:id="rId5"/>
    <p:sldId id="313" r:id="rId6"/>
    <p:sldId id="284" r:id="rId7"/>
    <p:sldId id="317" r:id="rId8"/>
    <p:sldId id="306" r:id="rId9"/>
    <p:sldId id="312" r:id="rId10"/>
    <p:sldId id="308" r:id="rId11"/>
    <p:sldId id="314" r:id="rId12"/>
    <p:sldId id="315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580" y="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78D2F-CE97-4F91-BBBB-07A1E604EC94}" type="doc">
      <dgm:prSet loTypeId="urn:microsoft.com/office/officeart/2005/8/layout/hProcess4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ED89B39-13B9-4F5C-B86F-3C7C8838896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56F4664-FEF8-4154-AB4A-336A3B9F693A}" type="parTrans" cxnId="{C576BDB5-C498-49D4-B48D-DD9824B39501}">
      <dgm:prSet/>
      <dgm:spPr/>
      <dgm:t>
        <a:bodyPr/>
        <a:lstStyle/>
        <a:p>
          <a:endParaRPr lang="ru-RU"/>
        </a:p>
      </dgm:t>
    </dgm:pt>
    <dgm:pt modelId="{82369BA5-CDDF-437E-A33C-C5CBCB7021B7}" type="sibTrans" cxnId="{C576BDB5-C498-49D4-B48D-DD9824B39501}">
      <dgm:prSet/>
      <dgm:spPr/>
      <dgm:t>
        <a:bodyPr/>
        <a:lstStyle/>
        <a:p>
          <a:endParaRPr lang="ru-RU"/>
        </a:p>
      </dgm:t>
    </dgm:pt>
    <dgm:pt modelId="{06BD078E-D2AC-4D90-8259-129750155C8D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Arial" pitchFamily="34" charset="0"/>
              <a:cs typeface="Arial" pitchFamily="34" charset="0"/>
            </a:rPr>
            <a:t>Общее видение целей и значения партнерства.  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160B7179-6297-493C-8F8C-9F0C1D86F868}" type="parTrans" cxnId="{2BD10AB2-05F3-4EFC-AD43-0C456388DB13}">
      <dgm:prSet/>
      <dgm:spPr/>
      <dgm:t>
        <a:bodyPr/>
        <a:lstStyle/>
        <a:p>
          <a:endParaRPr lang="ru-RU"/>
        </a:p>
      </dgm:t>
    </dgm:pt>
    <dgm:pt modelId="{E672101A-F6A0-4AC8-B093-4AF2C815FED1}" type="sibTrans" cxnId="{2BD10AB2-05F3-4EFC-AD43-0C456388DB13}">
      <dgm:prSet/>
      <dgm:spPr/>
      <dgm:t>
        <a:bodyPr/>
        <a:lstStyle/>
        <a:p>
          <a:endParaRPr lang="ru-RU"/>
        </a:p>
      </dgm:t>
    </dgm:pt>
    <dgm:pt modelId="{8376B0D6-CDF5-4B0D-A811-5126F4C23DA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2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4670F6C-67EE-42B9-831E-220256BDED3D}" type="parTrans" cxnId="{6E7A9313-596C-43E4-A99B-F575F681F7E0}">
      <dgm:prSet/>
      <dgm:spPr/>
      <dgm:t>
        <a:bodyPr/>
        <a:lstStyle/>
        <a:p>
          <a:endParaRPr lang="ru-RU"/>
        </a:p>
      </dgm:t>
    </dgm:pt>
    <dgm:pt modelId="{0F1D6248-B62A-4A10-8A00-C8F57B327CFE}" type="sibTrans" cxnId="{6E7A9313-596C-43E4-A99B-F575F681F7E0}">
      <dgm:prSet/>
      <dgm:spPr/>
      <dgm:t>
        <a:bodyPr/>
        <a:lstStyle/>
        <a:p>
          <a:endParaRPr lang="ru-RU"/>
        </a:p>
      </dgm:t>
    </dgm:pt>
    <dgm:pt modelId="{D0B570F9-90D7-48C9-B1F0-71DB08FCEDFF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Arial" pitchFamily="34" charset="0"/>
              <a:cs typeface="Arial" pitchFamily="34" charset="0"/>
            </a:rPr>
            <a:t>Разделение ответственности по достижению результатов развития школьников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2AA4BBF1-7133-494E-9383-F502E620FE30}" type="parTrans" cxnId="{C5767CCE-0A0C-4405-BEB7-2B19E4C75C8B}">
      <dgm:prSet/>
      <dgm:spPr/>
      <dgm:t>
        <a:bodyPr/>
        <a:lstStyle/>
        <a:p>
          <a:endParaRPr lang="ru-RU"/>
        </a:p>
      </dgm:t>
    </dgm:pt>
    <dgm:pt modelId="{A51FAF6B-978F-433D-A370-38A8C1803F6B}" type="sibTrans" cxnId="{C5767CCE-0A0C-4405-BEB7-2B19E4C75C8B}">
      <dgm:prSet/>
      <dgm:spPr/>
      <dgm:t>
        <a:bodyPr/>
        <a:lstStyle/>
        <a:p>
          <a:endParaRPr lang="ru-RU"/>
        </a:p>
      </dgm:t>
    </dgm:pt>
    <dgm:pt modelId="{CE8F28DD-9243-4176-A831-C5C38BA6E402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3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644FAB10-A996-48D3-B426-F12AF663C45C}" type="parTrans" cxnId="{178C15CA-5C09-4A46-B5C8-90689693FCCC}">
      <dgm:prSet/>
      <dgm:spPr/>
      <dgm:t>
        <a:bodyPr/>
        <a:lstStyle/>
        <a:p>
          <a:endParaRPr lang="ru-RU"/>
        </a:p>
      </dgm:t>
    </dgm:pt>
    <dgm:pt modelId="{400CF132-37B4-449F-972D-5B98D92A32B6}" type="sibTrans" cxnId="{178C15CA-5C09-4A46-B5C8-90689693FCCC}">
      <dgm:prSet/>
      <dgm:spPr/>
      <dgm:t>
        <a:bodyPr/>
        <a:lstStyle/>
        <a:p>
          <a:endParaRPr lang="ru-RU"/>
        </a:p>
      </dgm:t>
    </dgm:pt>
    <dgm:pt modelId="{72DA7597-67BF-486F-946F-B72B8EDD66F0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Arial" pitchFamily="34" charset="0"/>
              <a:cs typeface="Arial" pitchFamily="34" charset="0"/>
            </a:rPr>
            <a:t>Понимание достоинств и недостатков партнерства обеими сторонами. 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4D267759-7B71-4BC1-8DF2-038E2B677AD7}" type="parTrans" cxnId="{706B68EC-BF5C-4C23-BD49-E73142DA5447}">
      <dgm:prSet/>
      <dgm:spPr/>
      <dgm:t>
        <a:bodyPr/>
        <a:lstStyle/>
        <a:p>
          <a:endParaRPr lang="ru-RU"/>
        </a:p>
      </dgm:t>
    </dgm:pt>
    <dgm:pt modelId="{FA414A2D-C9DF-46C0-9067-17A0D4C5161E}" type="sibTrans" cxnId="{706B68EC-BF5C-4C23-BD49-E73142DA5447}">
      <dgm:prSet/>
      <dgm:spPr/>
      <dgm:t>
        <a:bodyPr/>
        <a:lstStyle/>
        <a:p>
          <a:endParaRPr lang="ru-RU"/>
        </a:p>
      </dgm:t>
    </dgm:pt>
    <dgm:pt modelId="{5CA1A9FB-99E3-400E-B8AB-C495ED88A1F8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4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A8A8B25-4278-434D-A6B8-F640A8FD4972}" type="parTrans" cxnId="{BF901844-5C37-412D-A394-A58E2A0F9C96}">
      <dgm:prSet/>
      <dgm:spPr/>
      <dgm:t>
        <a:bodyPr/>
        <a:lstStyle/>
        <a:p>
          <a:endParaRPr lang="ru-RU"/>
        </a:p>
      </dgm:t>
    </dgm:pt>
    <dgm:pt modelId="{0A177E2F-5294-4DB7-946A-B4EC9ED833BE}" type="sibTrans" cxnId="{BF901844-5C37-412D-A394-A58E2A0F9C96}">
      <dgm:prSet/>
      <dgm:spPr/>
      <dgm:t>
        <a:bodyPr/>
        <a:lstStyle/>
        <a:p>
          <a:endParaRPr lang="ru-RU"/>
        </a:p>
      </dgm:t>
    </dgm:pt>
    <dgm:pt modelId="{8E2D2C0A-B46E-4ACE-8BB0-F9C1BAE77E4B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5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12FC386-5BAF-4192-83E0-6D7268B28782}" type="parTrans" cxnId="{FAD2C504-ECA9-4E2D-832F-1344636E3A7A}">
      <dgm:prSet/>
      <dgm:spPr/>
      <dgm:t>
        <a:bodyPr/>
        <a:lstStyle/>
        <a:p>
          <a:endParaRPr lang="ru-RU"/>
        </a:p>
      </dgm:t>
    </dgm:pt>
    <dgm:pt modelId="{D964C230-F181-4167-A466-84B86D7D4140}" type="sibTrans" cxnId="{FAD2C504-ECA9-4E2D-832F-1344636E3A7A}">
      <dgm:prSet/>
      <dgm:spPr/>
      <dgm:t>
        <a:bodyPr/>
        <a:lstStyle/>
        <a:p>
          <a:endParaRPr lang="ru-RU"/>
        </a:p>
      </dgm:t>
    </dgm:pt>
    <dgm:pt modelId="{35C8A8DE-05A5-4C30-BA54-6FDB34A0099B}">
      <dgm:prSet custT="1"/>
      <dgm:spPr/>
      <dgm:t>
        <a:bodyPr/>
        <a:lstStyle/>
        <a:p>
          <a:pPr algn="ctr"/>
          <a:r>
            <a:rPr lang="ru-RU" sz="900" b="1" dirty="0" smtClean="0">
              <a:latin typeface="Arial" pitchFamily="34" charset="0"/>
              <a:cs typeface="Arial" pitchFamily="34" charset="0"/>
            </a:rPr>
            <a:t>Система мониторинга эффективности сотрудничества, дающая реальное представление о достигаемых результатах. 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E6C3EFE6-D2BB-488A-8B91-189B4E24A53A}" type="parTrans" cxnId="{619EB4F5-A0C8-4BE7-86D2-FC3D822CA4E4}">
      <dgm:prSet/>
      <dgm:spPr/>
      <dgm:t>
        <a:bodyPr/>
        <a:lstStyle/>
        <a:p>
          <a:endParaRPr lang="ru-RU"/>
        </a:p>
      </dgm:t>
    </dgm:pt>
    <dgm:pt modelId="{EE858F95-8CBA-49DB-AC54-8E8B60B0F6B3}" type="sibTrans" cxnId="{619EB4F5-A0C8-4BE7-86D2-FC3D822CA4E4}">
      <dgm:prSet/>
      <dgm:spPr/>
      <dgm:t>
        <a:bodyPr/>
        <a:lstStyle/>
        <a:p>
          <a:endParaRPr lang="ru-RU"/>
        </a:p>
      </dgm:t>
    </dgm:pt>
    <dgm:pt modelId="{ADE22533-AFFD-4782-AC35-B54A1E4F87A0}">
      <dgm:prSet custT="1"/>
      <dgm:spPr/>
      <dgm:t>
        <a:bodyPr/>
        <a:lstStyle/>
        <a:p>
          <a:pPr algn="ctr"/>
          <a:r>
            <a:rPr lang="ru-RU" sz="900" b="1" dirty="0" smtClean="0">
              <a:latin typeface="Arial" pitchFamily="34" charset="0"/>
              <a:cs typeface="Arial" pitchFamily="34" charset="0"/>
            </a:rPr>
            <a:t>Разнообразие ресурсов (люди, время, навыки, финансы, внешняя поддержка). 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313CA936-C178-4325-A70C-42B2771AB154}" type="sibTrans" cxnId="{AE658E19-779B-45BF-A852-AA5FBF8FEC5D}">
      <dgm:prSet/>
      <dgm:spPr/>
      <dgm:t>
        <a:bodyPr/>
        <a:lstStyle/>
        <a:p>
          <a:endParaRPr lang="ru-RU"/>
        </a:p>
      </dgm:t>
    </dgm:pt>
    <dgm:pt modelId="{6166E678-64C1-4BC4-85CB-56CA74F16748}" type="parTrans" cxnId="{AE658E19-779B-45BF-A852-AA5FBF8FEC5D}">
      <dgm:prSet/>
      <dgm:spPr/>
      <dgm:t>
        <a:bodyPr/>
        <a:lstStyle/>
        <a:p>
          <a:endParaRPr lang="ru-RU"/>
        </a:p>
      </dgm:t>
    </dgm:pt>
    <dgm:pt modelId="{8237B4CF-EB07-4CF6-91FF-784D4C7A2675}" type="pres">
      <dgm:prSet presAssocID="{A7078D2F-CE97-4F91-BBBB-07A1E604EC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F90ACB-B3B8-4651-854E-143752105160}" type="pres">
      <dgm:prSet presAssocID="{A7078D2F-CE97-4F91-BBBB-07A1E604EC94}" presName="tSp" presStyleCnt="0"/>
      <dgm:spPr/>
    </dgm:pt>
    <dgm:pt modelId="{B8B4F73D-0F85-420A-B810-DA6840F9685B}" type="pres">
      <dgm:prSet presAssocID="{A7078D2F-CE97-4F91-BBBB-07A1E604EC94}" presName="bSp" presStyleCnt="0"/>
      <dgm:spPr/>
    </dgm:pt>
    <dgm:pt modelId="{61DD83B9-D9BF-4C11-81E8-86DF3253FAAE}" type="pres">
      <dgm:prSet presAssocID="{A7078D2F-CE97-4F91-BBBB-07A1E604EC94}" presName="process" presStyleCnt="0"/>
      <dgm:spPr/>
    </dgm:pt>
    <dgm:pt modelId="{830FB187-0FA4-485B-B98F-83AB8C8F8BAB}" type="pres">
      <dgm:prSet presAssocID="{EED89B39-13B9-4F5C-B86F-3C7C88388966}" presName="composite1" presStyleCnt="0"/>
      <dgm:spPr/>
    </dgm:pt>
    <dgm:pt modelId="{42988E36-24D1-4F83-A585-C26621DABB8C}" type="pres">
      <dgm:prSet presAssocID="{EED89B39-13B9-4F5C-B86F-3C7C88388966}" presName="dummyNode1" presStyleLbl="node1" presStyleIdx="0" presStyleCnt="5"/>
      <dgm:spPr/>
    </dgm:pt>
    <dgm:pt modelId="{F5CDD398-1BCC-4BBD-AB8E-1EC2252C5221}" type="pres">
      <dgm:prSet presAssocID="{EED89B39-13B9-4F5C-B86F-3C7C88388966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FD25-B8D8-493F-AC2D-DE530B9F0712}" type="pres">
      <dgm:prSet presAssocID="{EED89B39-13B9-4F5C-B86F-3C7C88388966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07A88-266B-4F0A-894A-1EF61D8B89A3}" type="pres">
      <dgm:prSet presAssocID="{EED89B39-13B9-4F5C-B86F-3C7C88388966}" presName="parentNode1" presStyleLbl="node1" presStyleIdx="0" presStyleCnt="5" custLinFactNeighborX="4054" custLinFactNeighborY="10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1E9D7-2516-4E0A-9667-C3267DCD8984}" type="pres">
      <dgm:prSet presAssocID="{EED89B39-13B9-4F5C-B86F-3C7C88388966}" presName="connSite1" presStyleCnt="0"/>
      <dgm:spPr/>
    </dgm:pt>
    <dgm:pt modelId="{E8D30A8E-78B7-4EAA-BCEE-86B434D28504}" type="pres">
      <dgm:prSet presAssocID="{82369BA5-CDDF-437E-A33C-C5CBCB7021B7}" presName="Name9" presStyleLbl="sibTrans2D1" presStyleIdx="0" presStyleCnt="4"/>
      <dgm:spPr/>
      <dgm:t>
        <a:bodyPr/>
        <a:lstStyle/>
        <a:p>
          <a:endParaRPr lang="ru-RU"/>
        </a:p>
      </dgm:t>
    </dgm:pt>
    <dgm:pt modelId="{20ADA492-825E-4602-B3E0-F97B2217A53F}" type="pres">
      <dgm:prSet presAssocID="{8376B0D6-CDF5-4B0D-A811-5126F4C23DA8}" presName="composite2" presStyleCnt="0"/>
      <dgm:spPr/>
    </dgm:pt>
    <dgm:pt modelId="{86B8F01E-E9C5-439B-A60A-7D0BD6CA316D}" type="pres">
      <dgm:prSet presAssocID="{8376B0D6-CDF5-4B0D-A811-5126F4C23DA8}" presName="dummyNode2" presStyleLbl="node1" presStyleIdx="0" presStyleCnt="5"/>
      <dgm:spPr/>
    </dgm:pt>
    <dgm:pt modelId="{22B7845F-88CE-4890-9F4B-880B71E9A239}" type="pres">
      <dgm:prSet presAssocID="{8376B0D6-CDF5-4B0D-A811-5126F4C23DA8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A8ADF-55D9-4ACF-8103-6EC8A241A322}" type="pres">
      <dgm:prSet presAssocID="{8376B0D6-CDF5-4B0D-A811-5126F4C23DA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D498D-C59E-4CDF-A156-5E41BE748694}" type="pres">
      <dgm:prSet presAssocID="{8376B0D6-CDF5-4B0D-A811-5126F4C23DA8}" presName="parentNode2" presStyleLbl="node1" presStyleIdx="1" presStyleCnt="5" custLinFactNeighborX="-1869" custLinFactNeighborY="-21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100BD-2FCC-4FD8-9063-F26E030F9DEB}" type="pres">
      <dgm:prSet presAssocID="{8376B0D6-CDF5-4B0D-A811-5126F4C23DA8}" presName="connSite2" presStyleCnt="0"/>
      <dgm:spPr/>
    </dgm:pt>
    <dgm:pt modelId="{C40BE41F-3C18-4F8F-8C6B-62DC43A30497}" type="pres">
      <dgm:prSet presAssocID="{0F1D6248-B62A-4A10-8A00-C8F57B327CFE}" presName="Name18" presStyleLbl="sibTrans2D1" presStyleIdx="1" presStyleCnt="4"/>
      <dgm:spPr/>
      <dgm:t>
        <a:bodyPr/>
        <a:lstStyle/>
        <a:p>
          <a:endParaRPr lang="ru-RU"/>
        </a:p>
      </dgm:t>
    </dgm:pt>
    <dgm:pt modelId="{D3EDA09E-AE6E-4457-9AFC-9825D42B2098}" type="pres">
      <dgm:prSet presAssocID="{CE8F28DD-9243-4176-A831-C5C38BA6E402}" presName="composite1" presStyleCnt="0"/>
      <dgm:spPr/>
    </dgm:pt>
    <dgm:pt modelId="{D89B3C28-8B4C-4C3B-8513-31F070A92DF0}" type="pres">
      <dgm:prSet presAssocID="{CE8F28DD-9243-4176-A831-C5C38BA6E402}" presName="dummyNode1" presStyleLbl="node1" presStyleIdx="1" presStyleCnt="5"/>
      <dgm:spPr/>
    </dgm:pt>
    <dgm:pt modelId="{700E1B31-62A1-49AE-8234-FF2FD8C6CE23}" type="pres">
      <dgm:prSet presAssocID="{CE8F28DD-9243-4176-A831-C5C38BA6E40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3F58-950E-41D3-8E8C-F0F8CDD07E6B}" type="pres">
      <dgm:prSet presAssocID="{CE8F28DD-9243-4176-A831-C5C38BA6E40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9E7BA-32F1-47F0-BD18-5806D38B50C4}" type="pres">
      <dgm:prSet presAssocID="{CE8F28DD-9243-4176-A831-C5C38BA6E402}" presName="parentNode1" presStyleLbl="node1" presStyleIdx="2" presStyleCnt="5" custLinFactNeighborX="3906" custLinFactNeighborY="24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6D69E-8B96-4902-9747-7AE143F33723}" type="pres">
      <dgm:prSet presAssocID="{CE8F28DD-9243-4176-A831-C5C38BA6E402}" presName="connSite1" presStyleCnt="0"/>
      <dgm:spPr/>
    </dgm:pt>
    <dgm:pt modelId="{1A927A1C-5F44-44F8-A002-A10678D9F7AD}" type="pres">
      <dgm:prSet presAssocID="{400CF132-37B4-449F-972D-5B98D92A32B6}" presName="Name9" presStyleLbl="sibTrans2D1" presStyleIdx="2" presStyleCnt="4"/>
      <dgm:spPr/>
      <dgm:t>
        <a:bodyPr/>
        <a:lstStyle/>
        <a:p>
          <a:endParaRPr lang="ru-RU"/>
        </a:p>
      </dgm:t>
    </dgm:pt>
    <dgm:pt modelId="{48E64CCC-951F-4AC3-8068-0B7CF5404904}" type="pres">
      <dgm:prSet presAssocID="{5CA1A9FB-99E3-400E-B8AB-C495ED88A1F8}" presName="composite2" presStyleCnt="0"/>
      <dgm:spPr/>
    </dgm:pt>
    <dgm:pt modelId="{BF4AA0D6-F0CF-4D81-B991-3A546EBF521D}" type="pres">
      <dgm:prSet presAssocID="{5CA1A9FB-99E3-400E-B8AB-C495ED88A1F8}" presName="dummyNode2" presStyleLbl="node1" presStyleIdx="2" presStyleCnt="5"/>
      <dgm:spPr/>
    </dgm:pt>
    <dgm:pt modelId="{0E33439C-57D9-4A51-A79F-BFE03923102F}" type="pres">
      <dgm:prSet presAssocID="{5CA1A9FB-99E3-400E-B8AB-C495ED88A1F8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EC4FB-AC10-43DA-BC88-95E314A13A8E}" type="pres">
      <dgm:prSet presAssocID="{5CA1A9FB-99E3-400E-B8AB-C495ED88A1F8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268B9-2360-4089-8682-896A5BF8E883}" type="pres">
      <dgm:prSet presAssocID="{5CA1A9FB-99E3-400E-B8AB-C495ED88A1F8}" presName="parentNode2" presStyleLbl="node1" presStyleIdx="3" presStyleCnt="5" custLinFactNeighborX="3832" custLinFactNeighborY="-50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8C3AE-3EF2-40D5-86CA-D0698330BF89}" type="pres">
      <dgm:prSet presAssocID="{5CA1A9FB-99E3-400E-B8AB-C495ED88A1F8}" presName="connSite2" presStyleCnt="0"/>
      <dgm:spPr/>
    </dgm:pt>
    <dgm:pt modelId="{21DBCBA2-342B-4340-8602-978CCCE621F9}" type="pres">
      <dgm:prSet presAssocID="{0A177E2F-5294-4DB7-946A-B4EC9ED833BE}" presName="Name18" presStyleLbl="sibTrans2D1" presStyleIdx="3" presStyleCnt="4"/>
      <dgm:spPr/>
      <dgm:t>
        <a:bodyPr/>
        <a:lstStyle/>
        <a:p>
          <a:endParaRPr lang="ru-RU"/>
        </a:p>
      </dgm:t>
    </dgm:pt>
    <dgm:pt modelId="{49143A9F-F583-4446-9811-30A7EFBE3B12}" type="pres">
      <dgm:prSet presAssocID="{8E2D2C0A-B46E-4ACE-8BB0-F9C1BAE77E4B}" presName="composite1" presStyleCnt="0"/>
      <dgm:spPr/>
    </dgm:pt>
    <dgm:pt modelId="{A6390029-CA7D-45B4-8E98-F3059C7B70A8}" type="pres">
      <dgm:prSet presAssocID="{8E2D2C0A-B46E-4ACE-8BB0-F9C1BAE77E4B}" presName="dummyNode1" presStyleLbl="node1" presStyleIdx="3" presStyleCnt="5"/>
      <dgm:spPr/>
    </dgm:pt>
    <dgm:pt modelId="{13D005F2-DEC6-411E-8C3E-D0BA3416F4DD}" type="pres">
      <dgm:prSet presAssocID="{8E2D2C0A-B46E-4ACE-8BB0-F9C1BAE77E4B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CACBC-FF4B-4800-9F24-AF7FAA3C889F}" type="pres">
      <dgm:prSet presAssocID="{8E2D2C0A-B46E-4ACE-8BB0-F9C1BAE77E4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A4F68-CE8D-4F74-84C1-7EFB69E1CB8A}" type="pres">
      <dgm:prSet presAssocID="{8E2D2C0A-B46E-4ACE-8BB0-F9C1BAE77E4B}" presName="parentNode1" presStyleLbl="node1" presStyleIdx="4" presStyleCnt="5" custLinFactNeighborX="3758" custLinFactNeighborY="68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43105-A368-4265-B5B8-B51B1B08A78E}" type="pres">
      <dgm:prSet presAssocID="{8E2D2C0A-B46E-4ACE-8BB0-F9C1BAE77E4B}" presName="connSite1" presStyleCnt="0"/>
      <dgm:spPr/>
    </dgm:pt>
  </dgm:ptLst>
  <dgm:cxnLst>
    <dgm:cxn modelId="{A7E7F105-0E2A-4A0B-83CA-0C0DA2B6B8C7}" type="presOf" srcId="{ADE22533-AFFD-4782-AC35-B54A1E4F87A0}" destId="{0E33439C-57D9-4A51-A79F-BFE03923102F}" srcOrd="0" destOrd="0" presId="urn:microsoft.com/office/officeart/2005/8/layout/hProcess4"/>
    <dgm:cxn modelId="{4A42581E-CA6C-4759-AE89-8F5D50A6E092}" type="presOf" srcId="{72DA7597-67BF-486F-946F-B72B8EDD66F0}" destId="{700E1B31-62A1-49AE-8234-FF2FD8C6CE23}" srcOrd="0" destOrd="0" presId="urn:microsoft.com/office/officeart/2005/8/layout/hProcess4"/>
    <dgm:cxn modelId="{C576BDB5-C498-49D4-B48D-DD9824B39501}" srcId="{A7078D2F-CE97-4F91-BBBB-07A1E604EC94}" destId="{EED89B39-13B9-4F5C-B86F-3C7C88388966}" srcOrd="0" destOrd="0" parTransId="{C56F4664-FEF8-4154-AB4A-336A3B9F693A}" sibTransId="{82369BA5-CDDF-437E-A33C-C5CBCB7021B7}"/>
    <dgm:cxn modelId="{2BD10AB2-05F3-4EFC-AD43-0C456388DB13}" srcId="{EED89B39-13B9-4F5C-B86F-3C7C88388966}" destId="{06BD078E-D2AC-4D90-8259-129750155C8D}" srcOrd="0" destOrd="0" parTransId="{160B7179-6297-493C-8F8C-9F0C1D86F868}" sibTransId="{E672101A-F6A0-4AC8-B093-4AF2C815FED1}"/>
    <dgm:cxn modelId="{706B68EC-BF5C-4C23-BD49-E73142DA5447}" srcId="{CE8F28DD-9243-4176-A831-C5C38BA6E402}" destId="{72DA7597-67BF-486F-946F-B72B8EDD66F0}" srcOrd="0" destOrd="0" parTransId="{4D267759-7B71-4BC1-8DF2-038E2B677AD7}" sibTransId="{FA414A2D-C9DF-46C0-9067-17A0D4C5161E}"/>
    <dgm:cxn modelId="{AB82F081-C0FD-4B74-9C7E-88BFBE7C0632}" type="presOf" srcId="{0A177E2F-5294-4DB7-946A-B4EC9ED833BE}" destId="{21DBCBA2-342B-4340-8602-978CCCE621F9}" srcOrd="0" destOrd="0" presId="urn:microsoft.com/office/officeart/2005/8/layout/hProcess4"/>
    <dgm:cxn modelId="{94C98055-5307-463B-BD73-7222AED3C58D}" type="presOf" srcId="{400CF132-37B4-449F-972D-5B98D92A32B6}" destId="{1A927A1C-5F44-44F8-A002-A10678D9F7AD}" srcOrd="0" destOrd="0" presId="urn:microsoft.com/office/officeart/2005/8/layout/hProcess4"/>
    <dgm:cxn modelId="{75383071-DE29-46B5-94D2-902600D67B64}" type="presOf" srcId="{06BD078E-D2AC-4D90-8259-129750155C8D}" destId="{F5CDD398-1BCC-4BBD-AB8E-1EC2252C5221}" srcOrd="0" destOrd="0" presId="urn:microsoft.com/office/officeart/2005/8/layout/hProcess4"/>
    <dgm:cxn modelId="{9218AEC6-9E4F-49F1-83A4-E3720A27A4D4}" type="presOf" srcId="{82369BA5-CDDF-437E-A33C-C5CBCB7021B7}" destId="{E8D30A8E-78B7-4EAA-BCEE-86B434D28504}" srcOrd="0" destOrd="0" presId="urn:microsoft.com/office/officeart/2005/8/layout/hProcess4"/>
    <dgm:cxn modelId="{AE658E19-779B-45BF-A852-AA5FBF8FEC5D}" srcId="{5CA1A9FB-99E3-400E-B8AB-C495ED88A1F8}" destId="{ADE22533-AFFD-4782-AC35-B54A1E4F87A0}" srcOrd="0" destOrd="0" parTransId="{6166E678-64C1-4BC4-85CB-56CA74F16748}" sibTransId="{313CA936-C178-4325-A70C-42B2771AB154}"/>
    <dgm:cxn modelId="{50687A8C-52CA-441B-9DE6-08F65BDCF16E}" type="presOf" srcId="{35C8A8DE-05A5-4C30-BA54-6FDB34A0099B}" destId="{EC4CACBC-FF4B-4800-9F24-AF7FAA3C889F}" srcOrd="1" destOrd="0" presId="urn:microsoft.com/office/officeart/2005/8/layout/hProcess4"/>
    <dgm:cxn modelId="{619EB4F5-A0C8-4BE7-86D2-FC3D822CA4E4}" srcId="{8E2D2C0A-B46E-4ACE-8BB0-F9C1BAE77E4B}" destId="{35C8A8DE-05A5-4C30-BA54-6FDB34A0099B}" srcOrd="0" destOrd="0" parTransId="{E6C3EFE6-D2BB-488A-8B91-189B4E24A53A}" sibTransId="{EE858F95-8CBA-49DB-AC54-8E8B60B0F6B3}"/>
    <dgm:cxn modelId="{AC54B3DE-6772-459F-BFE0-456E58195460}" type="presOf" srcId="{0F1D6248-B62A-4A10-8A00-C8F57B327CFE}" destId="{C40BE41F-3C18-4F8F-8C6B-62DC43A30497}" srcOrd="0" destOrd="0" presId="urn:microsoft.com/office/officeart/2005/8/layout/hProcess4"/>
    <dgm:cxn modelId="{F3D9922E-79B8-4F65-92BD-E3595D4ADD86}" type="presOf" srcId="{A7078D2F-CE97-4F91-BBBB-07A1E604EC94}" destId="{8237B4CF-EB07-4CF6-91FF-784D4C7A2675}" srcOrd="0" destOrd="0" presId="urn:microsoft.com/office/officeart/2005/8/layout/hProcess4"/>
    <dgm:cxn modelId="{178C15CA-5C09-4A46-B5C8-90689693FCCC}" srcId="{A7078D2F-CE97-4F91-BBBB-07A1E604EC94}" destId="{CE8F28DD-9243-4176-A831-C5C38BA6E402}" srcOrd="2" destOrd="0" parTransId="{644FAB10-A996-48D3-B426-F12AF663C45C}" sibTransId="{400CF132-37B4-449F-972D-5B98D92A32B6}"/>
    <dgm:cxn modelId="{8F702637-2352-4992-9BAE-672CCD4AD884}" type="presOf" srcId="{CE8F28DD-9243-4176-A831-C5C38BA6E402}" destId="{F7B9E7BA-32F1-47F0-BD18-5806D38B50C4}" srcOrd="0" destOrd="0" presId="urn:microsoft.com/office/officeart/2005/8/layout/hProcess4"/>
    <dgm:cxn modelId="{98D99719-02F9-440E-AB2A-7959E09B4632}" type="presOf" srcId="{5CA1A9FB-99E3-400E-B8AB-C495ED88A1F8}" destId="{D6E268B9-2360-4089-8682-896A5BF8E883}" srcOrd="0" destOrd="0" presId="urn:microsoft.com/office/officeart/2005/8/layout/hProcess4"/>
    <dgm:cxn modelId="{6278A6BF-04F4-483B-A710-F9F509AF04EB}" type="presOf" srcId="{72DA7597-67BF-486F-946F-B72B8EDD66F0}" destId="{AC923F58-950E-41D3-8E8C-F0F8CDD07E6B}" srcOrd="1" destOrd="0" presId="urn:microsoft.com/office/officeart/2005/8/layout/hProcess4"/>
    <dgm:cxn modelId="{39C7D057-44BD-40CB-994B-9C46922B1C14}" type="presOf" srcId="{EED89B39-13B9-4F5C-B86F-3C7C88388966}" destId="{41607A88-266B-4F0A-894A-1EF61D8B89A3}" srcOrd="0" destOrd="0" presId="urn:microsoft.com/office/officeart/2005/8/layout/hProcess4"/>
    <dgm:cxn modelId="{2C620EAA-CB8A-4CB8-A400-12FC8E656D08}" type="presOf" srcId="{D0B570F9-90D7-48C9-B1F0-71DB08FCEDFF}" destId="{22B7845F-88CE-4890-9F4B-880B71E9A239}" srcOrd="0" destOrd="0" presId="urn:microsoft.com/office/officeart/2005/8/layout/hProcess4"/>
    <dgm:cxn modelId="{80EC5B99-2EB6-43AD-8CF9-7AFAD5B4184A}" type="presOf" srcId="{8E2D2C0A-B46E-4ACE-8BB0-F9C1BAE77E4B}" destId="{76AA4F68-CE8D-4F74-84C1-7EFB69E1CB8A}" srcOrd="0" destOrd="0" presId="urn:microsoft.com/office/officeart/2005/8/layout/hProcess4"/>
    <dgm:cxn modelId="{6E7A9313-596C-43E4-A99B-F575F681F7E0}" srcId="{A7078D2F-CE97-4F91-BBBB-07A1E604EC94}" destId="{8376B0D6-CDF5-4B0D-A811-5126F4C23DA8}" srcOrd="1" destOrd="0" parTransId="{14670F6C-67EE-42B9-831E-220256BDED3D}" sibTransId="{0F1D6248-B62A-4A10-8A00-C8F57B327CFE}"/>
    <dgm:cxn modelId="{86BD9E3E-C1D3-4B40-9F5D-C108C72EDCBB}" type="presOf" srcId="{06BD078E-D2AC-4D90-8259-129750155C8D}" destId="{4B2FFD25-B8D8-493F-AC2D-DE530B9F0712}" srcOrd="1" destOrd="0" presId="urn:microsoft.com/office/officeart/2005/8/layout/hProcess4"/>
    <dgm:cxn modelId="{00668531-A3C4-44F0-BD48-08D58C4966D9}" type="presOf" srcId="{D0B570F9-90D7-48C9-B1F0-71DB08FCEDFF}" destId="{339A8ADF-55D9-4ACF-8103-6EC8A241A322}" srcOrd="1" destOrd="0" presId="urn:microsoft.com/office/officeart/2005/8/layout/hProcess4"/>
    <dgm:cxn modelId="{C5767CCE-0A0C-4405-BEB7-2B19E4C75C8B}" srcId="{8376B0D6-CDF5-4B0D-A811-5126F4C23DA8}" destId="{D0B570F9-90D7-48C9-B1F0-71DB08FCEDFF}" srcOrd="0" destOrd="0" parTransId="{2AA4BBF1-7133-494E-9383-F502E620FE30}" sibTransId="{A51FAF6B-978F-433D-A370-38A8C1803F6B}"/>
    <dgm:cxn modelId="{180C0323-5081-4B37-8A26-BDAE9E3F58A8}" type="presOf" srcId="{35C8A8DE-05A5-4C30-BA54-6FDB34A0099B}" destId="{13D005F2-DEC6-411E-8C3E-D0BA3416F4DD}" srcOrd="0" destOrd="0" presId="urn:microsoft.com/office/officeart/2005/8/layout/hProcess4"/>
    <dgm:cxn modelId="{FAD2C504-ECA9-4E2D-832F-1344636E3A7A}" srcId="{A7078D2F-CE97-4F91-BBBB-07A1E604EC94}" destId="{8E2D2C0A-B46E-4ACE-8BB0-F9C1BAE77E4B}" srcOrd="4" destOrd="0" parTransId="{912FC386-5BAF-4192-83E0-6D7268B28782}" sibTransId="{D964C230-F181-4167-A466-84B86D7D4140}"/>
    <dgm:cxn modelId="{19AF5CBF-DB63-4314-9529-0FB44579796F}" type="presOf" srcId="{ADE22533-AFFD-4782-AC35-B54A1E4F87A0}" destId="{4ECEC4FB-AC10-43DA-BC88-95E314A13A8E}" srcOrd="1" destOrd="0" presId="urn:microsoft.com/office/officeart/2005/8/layout/hProcess4"/>
    <dgm:cxn modelId="{BF901844-5C37-412D-A394-A58E2A0F9C96}" srcId="{A7078D2F-CE97-4F91-BBBB-07A1E604EC94}" destId="{5CA1A9FB-99E3-400E-B8AB-C495ED88A1F8}" srcOrd="3" destOrd="0" parTransId="{1A8A8B25-4278-434D-A6B8-F640A8FD4972}" sibTransId="{0A177E2F-5294-4DB7-946A-B4EC9ED833BE}"/>
    <dgm:cxn modelId="{4B9B1DE2-34D9-4D88-B77F-1A65692B2D9E}" type="presOf" srcId="{8376B0D6-CDF5-4B0D-A811-5126F4C23DA8}" destId="{191D498D-C59E-4CDF-A156-5E41BE748694}" srcOrd="0" destOrd="0" presId="urn:microsoft.com/office/officeart/2005/8/layout/hProcess4"/>
    <dgm:cxn modelId="{C7DA23DA-02C4-447B-AA5A-BA7413450A91}" type="presParOf" srcId="{8237B4CF-EB07-4CF6-91FF-784D4C7A2675}" destId="{69F90ACB-B3B8-4651-854E-143752105160}" srcOrd="0" destOrd="0" presId="urn:microsoft.com/office/officeart/2005/8/layout/hProcess4"/>
    <dgm:cxn modelId="{CB523200-1865-4E1E-A4F1-ECCE3A86AA3C}" type="presParOf" srcId="{8237B4CF-EB07-4CF6-91FF-784D4C7A2675}" destId="{B8B4F73D-0F85-420A-B810-DA6840F9685B}" srcOrd="1" destOrd="0" presId="urn:microsoft.com/office/officeart/2005/8/layout/hProcess4"/>
    <dgm:cxn modelId="{5E0A4985-B1BC-46F2-8BE5-51855F7C5774}" type="presParOf" srcId="{8237B4CF-EB07-4CF6-91FF-784D4C7A2675}" destId="{61DD83B9-D9BF-4C11-81E8-86DF3253FAAE}" srcOrd="2" destOrd="0" presId="urn:microsoft.com/office/officeart/2005/8/layout/hProcess4"/>
    <dgm:cxn modelId="{81354FA4-3FD5-4BDB-80D2-14664F7F3ECF}" type="presParOf" srcId="{61DD83B9-D9BF-4C11-81E8-86DF3253FAAE}" destId="{830FB187-0FA4-485B-B98F-83AB8C8F8BAB}" srcOrd="0" destOrd="0" presId="urn:microsoft.com/office/officeart/2005/8/layout/hProcess4"/>
    <dgm:cxn modelId="{8A2B03DC-0BB9-4B6F-A8F9-3B15F2EE73A4}" type="presParOf" srcId="{830FB187-0FA4-485B-B98F-83AB8C8F8BAB}" destId="{42988E36-24D1-4F83-A585-C26621DABB8C}" srcOrd="0" destOrd="0" presId="urn:microsoft.com/office/officeart/2005/8/layout/hProcess4"/>
    <dgm:cxn modelId="{0E98EEEF-224F-49B4-879C-D50707168D05}" type="presParOf" srcId="{830FB187-0FA4-485B-B98F-83AB8C8F8BAB}" destId="{F5CDD398-1BCC-4BBD-AB8E-1EC2252C5221}" srcOrd="1" destOrd="0" presId="urn:microsoft.com/office/officeart/2005/8/layout/hProcess4"/>
    <dgm:cxn modelId="{DC742503-F884-4714-B0D5-0B4C7E729E95}" type="presParOf" srcId="{830FB187-0FA4-485B-B98F-83AB8C8F8BAB}" destId="{4B2FFD25-B8D8-493F-AC2D-DE530B9F0712}" srcOrd="2" destOrd="0" presId="urn:microsoft.com/office/officeart/2005/8/layout/hProcess4"/>
    <dgm:cxn modelId="{EF46D89D-C32C-4363-9F2D-1376B98FEDDF}" type="presParOf" srcId="{830FB187-0FA4-485B-B98F-83AB8C8F8BAB}" destId="{41607A88-266B-4F0A-894A-1EF61D8B89A3}" srcOrd="3" destOrd="0" presId="urn:microsoft.com/office/officeart/2005/8/layout/hProcess4"/>
    <dgm:cxn modelId="{11F1616A-9B90-4EDF-A386-9F5CCDB4B315}" type="presParOf" srcId="{830FB187-0FA4-485B-B98F-83AB8C8F8BAB}" destId="{1E51E9D7-2516-4E0A-9667-C3267DCD8984}" srcOrd="4" destOrd="0" presId="urn:microsoft.com/office/officeart/2005/8/layout/hProcess4"/>
    <dgm:cxn modelId="{4E0A571D-CCBA-4248-838E-5FFB0009F012}" type="presParOf" srcId="{61DD83B9-D9BF-4C11-81E8-86DF3253FAAE}" destId="{E8D30A8E-78B7-4EAA-BCEE-86B434D28504}" srcOrd="1" destOrd="0" presId="urn:microsoft.com/office/officeart/2005/8/layout/hProcess4"/>
    <dgm:cxn modelId="{4EE2FE00-4F65-4404-9097-F5785B425BEC}" type="presParOf" srcId="{61DD83B9-D9BF-4C11-81E8-86DF3253FAAE}" destId="{20ADA492-825E-4602-B3E0-F97B2217A53F}" srcOrd="2" destOrd="0" presId="urn:microsoft.com/office/officeart/2005/8/layout/hProcess4"/>
    <dgm:cxn modelId="{002DC3DC-8267-4052-8E1B-EF0D29008DCC}" type="presParOf" srcId="{20ADA492-825E-4602-B3E0-F97B2217A53F}" destId="{86B8F01E-E9C5-439B-A60A-7D0BD6CA316D}" srcOrd="0" destOrd="0" presId="urn:microsoft.com/office/officeart/2005/8/layout/hProcess4"/>
    <dgm:cxn modelId="{FA59BDBA-B8D4-40AC-BE99-87193AD5C2A1}" type="presParOf" srcId="{20ADA492-825E-4602-B3E0-F97B2217A53F}" destId="{22B7845F-88CE-4890-9F4B-880B71E9A239}" srcOrd="1" destOrd="0" presId="urn:microsoft.com/office/officeart/2005/8/layout/hProcess4"/>
    <dgm:cxn modelId="{B4FCEB3C-2B7D-4537-868E-5338CC324691}" type="presParOf" srcId="{20ADA492-825E-4602-B3E0-F97B2217A53F}" destId="{339A8ADF-55D9-4ACF-8103-6EC8A241A322}" srcOrd="2" destOrd="0" presId="urn:microsoft.com/office/officeart/2005/8/layout/hProcess4"/>
    <dgm:cxn modelId="{89CFFEE3-709C-43BE-BAAE-81FC7C2EADA2}" type="presParOf" srcId="{20ADA492-825E-4602-B3E0-F97B2217A53F}" destId="{191D498D-C59E-4CDF-A156-5E41BE748694}" srcOrd="3" destOrd="0" presId="urn:microsoft.com/office/officeart/2005/8/layout/hProcess4"/>
    <dgm:cxn modelId="{248418A4-75DE-499E-8779-FCC1BEB785C8}" type="presParOf" srcId="{20ADA492-825E-4602-B3E0-F97B2217A53F}" destId="{A03100BD-2FCC-4FD8-9063-F26E030F9DEB}" srcOrd="4" destOrd="0" presId="urn:microsoft.com/office/officeart/2005/8/layout/hProcess4"/>
    <dgm:cxn modelId="{F8AC57CC-D9A3-4454-ABD5-58A9A7546DB4}" type="presParOf" srcId="{61DD83B9-D9BF-4C11-81E8-86DF3253FAAE}" destId="{C40BE41F-3C18-4F8F-8C6B-62DC43A30497}" srcOrd="3" destOrd="0" presId="urn:microsoft.com/office/officeart/2005/8/layout/hProcess4"/>
    <dgm:cxn modelId="{05C26377-8284-4BA3-BF03-DC9399953874}" type="presParOf" srcId="{61DD83B9-D9BF-4C11-81E8-86DF3253FAAE}" destId="{D3EDA09E-AE6E-4457-9AFC-9825D42B2098}" srcOrd="4" destOrd="0" presId="urn:microsoft.com/office/officeart/2005/8/layout/hProcess4"/>
    <dgm:cxn modelId="{763D7964-19C1-4348-B7E6-8E4145DCD2CF}" type="presParOf" srcId="{D3EDA09E-AE6E-4457-9AFC-9825D42B2098}" destId="{D89B3C28-8B4C-4C3B-8513-31F070A92DF0}" srcOrd="0" destOrd="0" presId="urn:microsoft.com/office/officeart/2005/8/layout/hProcess4"/>
    <dgm:cxn modelId="{BA31E79D-DD06-4067-9A52-C51454FF54D4}" type="presParOf" srcId="{D3EDA09E-AE6E-4457-9AFC-9825D42B2098}" destId="{700E1B31-62A1-49AE-8234-FF2FD8C6CE23}" srcOrd="1" destOrd="0" presId="urn:microsoft.com/office/officeart/2005/8/layout/hProcess4"/>
    <dgm:cxn modelId="{D8A19313-D578-491C-8A12-F33212642D48}" type="presParOf" srcId="{D3EDA09E-AE6E-4457-9AFC-9825D42B2098}" destId="{AC923F58-950E-41D3-8E8C-F0F8CDD07E6B}" srcOrd="2" destOrd="0" presId="urn:microsoft.com/office/officeart/2005/8/layout/hProcess4"/>
    <dgm:cxn modelId="{1B59049D-4290-4A85-BC20-C57270F35277}" type="presParOf" srcId="{D3EDA09E-AE6E-4457-9AFC-9825D42B2098}" destId="{F7B9E7BA-32F1-47F0-BD18-5806D38B50C4}" srcOrd="3" destOrd="0" presId="urn:microsoft.com/office/officeart/2005/8/layout/hProcess4"/>
    <dgm:cxn modelId="{599A9E76-229E-4DA5-9E83-AC7369F07D7A}" type="presParOf" srcId="{D3EDA09E-AE6E-4457-9AFC-9825D42B2098}" destId="{BC76D69E-8B96-4902-9747-7AE143F33723}" srcOrd="4" destOrd="0" presId="urn:microsoft.com/office/officeart/2005/8/layout/hProcess4"/>
    <dgm:cxn modelId="{40701571-7502-49CD-9CBE-495C458FDE7F}" type="presParOf" srcId="{61DD83B9-D9BF-4C11-81E8-86DF3253FAAE}" destId="{1A927A1C-5F44-44F8-A002-A10678D9F7AD}" srcOrd="5" destOrd="0" presId="urn:microsoft.com/office/officeart/2005/8/layout/hProcess4"/>
    <dgm:cxn modelId="{1B1398D0-222C-402F-8693-243DE20B0511}" type="presParOf" srcId="{61DD83B9-D9BF-4C11-81E8-86DF3253FAAE}" destId="{48E64CCC-951F-4AC3-8068-0B7CF5404904}" srcOrd="6" destOrd="0" presId="urn:microsoft.com/office/officeart/2005/8/layout/hProcess4"/>
    <dgm:cxn modelId="{5EC723A1-94B1-4517-9EBC-E725802E5B7B}" type="presParOf" srcId="{48E64CCC-951F-4AC3-8068-0B7CF5404904}" destId="{BF4AA0D6-F0CF-4D81-B991-3A546EBF521D}" srcOrd="0" destOrd="0" presId="urn:microsoft.com/office/officeart/2005/8/layout/hProcess4"/>
    <dgm:cxn modelId="{56C9CAF2-B29E-43F7-BB40-FB6BDF3B02F7}" type="presParOf" srcId="{48E64CCC-951F-4AC3-8068-0B7CF5404904}" destId="{0E33439C-57D9-4A51-A79F-BFE03923102F}" srcOrd="1" destOrd="0" presId="urn:microsoft.com/office/officeart/2005/8/layout/hProcess4"/>
    <dgm:cxn modelId="{BD63ECB2-798E-4F82-B1EC-C80691AE44A7}" type="presParOf" srcId="{48E64CCC-951F-4AC3-8068-0B7CF5404904}" destId="{4ECEC4FB-AC10-43DA-BC88-95E314A13A8E}" srcOrd="2" destOrd="0" presId="urn:microsoft.com/office/officeart/2005/8/layout/hProcess4"/>
    <dgm:cxn modelId="{99DC0CB0-D66E-436D-B958-41CDE6D05636}" type="presParOf" srcId="{48E64CCC-951F-4AC3-8068-0B7CF5404904}" destId="{D6E268B9-2360-4089-8682-896A5BF8E883}" srcOrd="3" destOrd="0" presId="urn:microsoft.com/office/officeart/2005/8/layout/hProcess4"/>
    <dgm:cxn modelId="{713CB0AA-8745-4D4D-8941-95462301CF1C}" type="presParOf" srcId="{48E64CCC-951F-4AC3-8068-0B7CF5404904}" destId="{8D68C3AE-3EF2-40D5-86CA-D0698330BF89}" srcOrd="4" destOrd="0" presId="urn:microsoft.com/office/officeart/2005/8/layout/hProcess4"/>
    <dgm:cxn modelId="{5E2FCD01-9777-492F-9D65-51DA09B2E15B}" type="presParOf" srcId="{61DD83B9-D9BF-4C11-81E8-86DF3253FAAE}" destId="{21DBCBA2-342B-4340-8602-978CCCE621F9}" srcOrd="7" destOrd="0" presId="urn:microsoft.com/office/officeart/2005/8/layout/hProcess4"/>
    <dgm:cxn modelId="{2A4FFCBB-A3AE-4A62-8B6F-F4D870005561}" type="presParOf" srcId="{61DD83B9-D9BF-4C11-81E8-86DF3253FAAE}" destId="{49143A9F-F583-4446-9811-30A7EFBE3B12}" srcOrd="8" destOrd="0" presId="urn:microsoft.com/office/officeart/2005/8/layout/hProcess4"/>
    <dgm:cxn modelId="{3D07C234-3E3C-4249-93C5-93264093228C}" type="presParOf" srcId="{49143A9F-F583-4446-9811-30A7EFBE3B12}" destId="{A6390029-CA7D-45B4-8E98-F3059C7B70A8}" srcOrd="0" destOrd="0" presId="urn:microsoft.com/office/officeart/2005/8/layout/hProcess4"/>
    <dgm:cxn modelId="{0B89FDD4-B60B-4195-8EEC-7E18E41C5E07}" type="presParOf" srcId="{49143A9F-F583-4446-9811-30A7EFBE3B12}" destId="{13D005F2-DEC6-411E-8C3E-D0BA3416F4DD}" srcOrd="1" destOrd="0" presId="urn:microsoft.com/office/officeart/2005/8/layout/hProcess4"/>
    <dgm:cxn modelId="{1B0BC532-76A5-48FF-9978-F7B434D05F47}" type="presParOf" srcId="{49143A9F-F583-4446-9811-30A7EFBE3B12}" destId="{EC4CACBC-FF4B-4800-9F24-AF7FAA3C889F}" srcOrd="2" destOrd="0" presId="urn:microsoft.com/office/officeart/2005/8/layout/hProcess4"/>
    <dgm:cxn modelId="{8F23CB21-767F-41D8-BEA9-E3B2867AA8C5}" type="presParOf" srcId="{49143A9F-F583-4446-9811-30A7EFBE3B12}" destId="{76AA4F68-CE8D-4F74-84C1-7EFB69E1CB8A}" srcOrd="3" destOrd="0" presId="urn:microsoft.com/office/officeart/2005/8/layout/hProcess4"/>
    <dgm:cxn modelId="{F14C8BC8-E636-4F09-8F17-2FE7FD73110E}" type="presParOf" srcId="{49143A9F-F583-4446-9811-30A7EFBE3B12}" destId="{7E343105-A368-4265-B5B8-B51B1B08A78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DD398-1BCC-4BBD-AB8E-1EC2252C5221}">
      <dsp:nvSpPr>
        <dsp:cNvPr id="0" name=""/>
        <dsp:cNvSpPr/>
      </dsp:nvSpPr>
      <dsp:spPr>
        <a:xfrm>
          <a:off x="1850" y="1872046"/>
          <a:ext cx="1377437" cy="1136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Общее видение целей и значения партнерства.  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1850" y="1872046"/>
        <a:ext cx="1377437" cy="892648"/>
      </dsp:txXfrm>
    </dsp:sp>
    <dsp:sp modelId="{E8D30A8E-78B7-4EAA-BCEE-86B434D28504}">
      <dsp:nvSpPr>
        <dsp:cNvPr id="0" name=""/>
        <dsp:cNvSpPr/>
      </dsp:nvSpPr>
      <dsp:spPr>
        <a:xfrm>
          <a:off x="822873" y="2238943"/>
          <a:ext cx="1419525" cy="1419525"/>
        </a:xfrm>
        <a:prstGeom prst="leftCircularArrow">
          <a:avLst>
            <a:gd name="adj1" fmla="val 2973"/>
            <a:gd name="adj2" fmla="val 364311"/>
            <a:gd name="adj3" fmla="val 1992562"/>
            <a:gd name="adj4" fmla="val 8877230"/>
            <a:gd name="adj5" fmla="val 3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07A88-266B-4F0A-894A-1EF61D8B89A3}">
      <dsp:nvSpPr>
        <dsp:cNvPr id="0" name=""/>
        <dsp:cNvSpPr/>
      </dsp:nvSpPr>
      <dsp:spPr>
        <a:xfrm>
          <a:off x="357584" y="2814149"/>
          <a:ext cx="1224389" cy="4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2900" b="1" kern="1200" dirty="0">
            <a:latin typeface="Arial" pitchFamily="34" charset="0"/>
            <a:cs typeface="Arial" pitchFamily="34" charset="0"/>
          </a:endParaRPr>
        </a:p>
      </dsp:txBody>
      <dsp:txXfrm>
        <a:off x="357584" y="2814149"/>
        <a:ext cx="1224389" cy="486899"/>
      </dsp:txXfrm>
    </dsp:sp>
    <dsp:sp modelId="{22B7845F-88CE-4890-9F4B-880B71E9A239}">
      <dsp:nvSpPr>
        <dsp:cNvPr id="0" name=""/>
        <dsp:cNvSpPr/>
      </dsp:nvSpPr>
      <dsp:spPr>
        <a:xfrm>
          <a:off x="1733303" y="1872046"/>
          <a:ext cx="1377437" cy="1136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Разделение ответственности по достижению результатов развития школьников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1733303" y="2115496"/>
        <a:ext cx="1377437" cy="892648"/>
      </dsp:txXfrm>
    </dsp:sp>
    <dsp:sp modelId="{C40BE41F-3C18-4F8F-8C6B-62DC43A30497}">
      <dsp:nvSpPr>
        <dsp:cNvPr id="0" name=""/>
        <dsp:cNvSpPr/>
      </dsp:nvSpPr>
      <dsp:spPr>
        <a:xfrm>
          <a:off x="2447913" y="1127413"/>
          <a:ext cx="1682173" cy="1682173"/>
        </a:xfrm>
        <a:prstGeom prst="circularArrow">
          <a:avLst>
            <a:gd name="adj1" fmla="val 2509"/>
            <a:gd name="adj2" fmla="val 304116"/>
            <a:gd name="adj3" fmla="val 19777901"/>
            <a:gd name="adj4" fmla="val 12833038"/>
            <a:gd name="adj5" fmla="val 29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D498D-C59E-4CDF-A156-5E41BE748694}">
      <dsp:nvSpPr>
        <dsp:cNvPr id="0" name=""/>
        <dsp:cNvSpPr/>
      </dsp:nvSpPr>
      <dsp:spPr>
        <a:xfrm>
          <a:off x="2016517" y="1525072"/>
          <a:ext cx="1224389" cy="4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2016517" y="1525072"/>
        <a:ext cx="1224389" cy="486899"/>
      </dsp:txXfrm>
    </dsp:sp>
    <dsp:sp modelId="{700E1B31-62A1-49AE-8234-FF2FD8C6CE23}">
      <dsp:nvSpPr>
        <dsp:cNvPr id="0" name=""/>
        <dsp:cNvSpPr/>
      </dsp:nvSpPr>
      <dsp:spPr>
        <a:xfrm>
          <a:off x="3464756" y="1872046"/>
          <a:ext cx="1377437" cy="1136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Понимание достоинств и недостатков партнерства обеими сторонами. 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3464756" y="1872046"/>
        <a:ext cx="1377437" cy="892648"/>
      </dsp:txXfrm>
    </dsp:sp>
    <dsp:sp modelId="{1A927A1C-5F44-44F8-A002-A10678D9F7AD}">
      <dsp:nvSpPr>
        <dsp:cNvPr id="0" name=""/>
        <dsp:cNvSpPr/>
      </dsp:nvSpPr>
      <dsp:spPr>
        <a:xfrm>
          <a:off x="4260469" y="2270165"/>
          <a:ext cx="1427664" cy="1427664"/>
        </a:xfrm>
        <a:prstGeom prst="leftCircularArrow">
          <a:avLst>
            <a:gd name="adj1" fmla="val 2956"/>
            <a:gd name="adj2" fmla="val 362090"/>
            <a:gd name="adj3" fmla="val 1778754"/>
            <a:gd name="adj4" fmla="val 8665643"/>
            <a:gd name="adj5" fmla="val 344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9E7BA-32F1-47F0-BD18-5806D38B50C4}">
      <dsp:nvSpPr>
        <dsp:cNvPr id="0" name=""/>
        <dsp:cNvSpPr/>
      </dsp:nvSpPr>
      <dsp:spPr>
        <a:xfrm>
          <a:off x="3818678" y="2885762"/>
          <a:ext cx="1224389" cy="4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3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818678" y="2885762"/>
        <a:ext cx="1224389" cy="486899"/>
      </dsp:txXfrm>
    </dsp:sp>
    <dsp:sp modelId="{0E33439C-57D9-4A51-A79F-BFE03923102F}">
      <dsp:nvSpPr>
        <dsp:cNvPr id="0" name=""/>
        <dsp:cNvSpPr/>
      </dsp:nvSpPr>
      <dsp:spPr>
        <a:xfrm>
          <a:off x="5196209" y="1872046"/>
          <a:ext cx="1377437" cy="1136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Разнообразие ресурсов (люди, время, навыки, финансы, внешняя поддержка). 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5196209" y="2115496"/>
        <a:ext cx="1377437" cy="892648"/>
      </dsp:txXfrm>
    </dsp:sp>
    <dsp:sp modelId="{21DBCBA2-342B-4340-8602-978CCCE621F9}">
      <dsp:nvSpPr>
        <dsp:cNvPr id="0" name=""/>
        <dsp:cNvSpPr/>
      </dsp:nvSpPr>
      <dsp:spPr>
        <a:xfrm>
          <a:off x="5934167" y="1065093"/>
          <a:ext cx="1623941" cy="1623941"/>
        </a:xfrm>
        <a:prstGeom prst="circularArrow">
          <a:avLst>
            <a:gd name="adj1" fmla="val 2599"/>
            <a:gd name="adj2" fmla="val 315680"/>
            <a:gd name="adj3" fmla="val 20149062"/>
            <a:gd name="adj4" fmla="val 13215764"/>
            <a:gd name="adj5" fmla="val 30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268B9-2360-4089-8682-896A5BF8E883}">
      <dsp:nvSpPr>
        <dsp:cNvPr id="0" name=""/>
        <dsp:cNvSpPr/>
      </dsp:nvSpPr>
      <dsp:spPr>
        <a:xfrm>
          <a:off x="5549225" y="1381841"/>
          <a:ext cx="1224389" cy="4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4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5549225" y="1381841"/>
        <a:ext cx="1224389" cy="486899"/>
      </dsp:txXfrm>
    </dsp:sp>
    <dsp:sp modelId="{13D005F2-DEC6-411E-8C3E-D0BA3416F4DD}">
      <dsp:nvSpPr>
        <dsp:cNvPr id="0" name=""/>
        <dsp:cNvSpPr/>
      </dsp:nvSpPr>
      <dsp:spPr>
        <a:xfrm>
          <a:off x="6927662" y="1872046"/>
          <a:ext cx="1377437" cy="1136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Система мониторинга эффективности сотрудничества, дающая реальное представление о достигаемых результатах. 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6927662" y="1872046"/>
        <a:ext cx="1377437" cy="892648"/>
      </dsp:txXfrm>
    </dsp:sp>
    <dsp:sp modelId="{76AA4F68-CE8D-4F74-84C1-7EFB69E1CB8A}">
      <dsp:nvSpPr>
        <dsp:cNvPr id="0" name=""/>
        <dsp:cNvSpPr/>
      </dsp:nvSpPr>
      <dsp:spPr>
        <a:xfrm>
          <a:off x="7235610" y="3100612"/>
          <a:ext cx="1224389" cy="486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5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7235610" y="3100612"/>
        <a:ext cx="1224389" cy="48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64632-7C9C-4F94-834B-B60F2C0D151D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EBDDF-A71A-4700-9681-F1238641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своем выступлении я буду использовать </a:t>
            </a:r>
            <a:r>
              <a:rPr lang="ru-RU" b="1" dirty="0" smtClean="0"/>
              <a:t>такую разновидность  дискуссии как м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етодический мост.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методического моста является обмен мнениями или  опытом</a:t>
            </a:r>
          </a:p>
          <a:p>
            <a:r>
              <a:rPr lang="ru-RU" dirty="0" smtClean="0"/>
              <a:t>Наш методический мост соединит разные школы, разные мнения  по вопросам организации межшкольного партнерства.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4400550"/>
            <a:ext cx="6192688" cy="3600450"/>
          </a:xfrm>
        </p:spPr>
        <p:txBody>
          <a:bodyPr>
            <a:noAutofit/>
          </a:bodyPr>
          <a:lstStyle/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чем думать и в какой шляпе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способ мышления выбрать, надевая шляпы разных цветов? У каждой шляпы своя роль, мы ее примеряем, чтобы поиграть в ролевую игру.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Белая шляпа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роль ученого. В ней мы собираем, анализируем и обобщаем данные, не оцениваем. Вопросы, которые нас интересуют: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мы знаем</a:t>
            </a:r>
            <a:r>
              <a:rPr lang="ru-RU" sz="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межшкольном партнерстве?</a:t>
            </a:r>
            <a:endParaRPr lang="ru-RU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не знаем?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нужно узнать?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где взять необходимую информацию?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Красная шляпа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роль художника, артиста. В ней мы всецело погружаемся в свои переживания, эмоции, ощущения, прислушиваемся к своему сердцу, доверяем. Она иррациональна, чувствительна и спонтанна. Вопросы красной шляпы: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Чего я хочу на самом деле</a:t>
            </a:r>
            <a:r>
              <a:rPr lang="ru-RU" sz="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партнерства?</a:t>
            </a:r>
            <a:endParaRPr lang="ru-RU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я чувствую,</a:t>
            </a:r>
            <a:r>
              <a:rPr lang="ru-RU" sz="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когда приходиться участвовать  в данной работе?</a:t>
            </a:r>
            <a:endParaRPr lang="ru-RU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говорит моя интуиция? Партнерство даст мне нужный результат или нет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для меня важно?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Черная шляпа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роль осторожного, критичного человека. Она предполагает использование логического мышления и анализа. Вот где можно и нужно рассмотреть сложности и недостатки, обнаружить подводные камни, но без страха, провести тщательный анализ предполагаемых проблем. Актуальные для этой роли вопросы: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Чего мне опасаться</a:t>
            </a:r>
            <a:r>
              <a:rPr lang="ru-RU" sz="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партнерстве?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слабые моменты в нашей работе?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трудности 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Каких ошибок нужно избежать?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Желтая шляпа 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роль оптимиста, позитивного и уверенного человека. Надеваем ее и верим в лучшее, в свои силы, видим хорошие перспективы и твердо уверены в благоприятном исходе. Вопросы, важные здесь: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 способом достичь результат?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возможности для меня открываются в партнерстве?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усовершенствовать </a:t>
            </a:r>
            <a:r>
              <a:rPr lang="ru-RU" sz="8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нашк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модель партнерства.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сильные стороны?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Насколько интересна эта идея для меня?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Зеленая шляпа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роль </a:t>
            </a:r>
            <a:r>
              <a:rPr lang="ru-RU" sz="8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креативщика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индивидуалиста. Упор делается на поиске новых решений, творческом и нестандартном взгляде на происходящее. Это неординарность и нетипичное поведение. Зеленая шляпа спрашивает: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</a:t>
            </a:r>
            <a:r>
              <a:rPr lang="ru-RU" sz="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возникают идеи для совершенствования нашего партнерства?</a:t>
            </a:r>
            <a:endParaRPr lang="ru-RU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еще можно поменять?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 образом сделать еще интереснее?</a:t>
            </a:r>
          </a:p>
          <a:p>
            <a:r>
              <a:rPr lang="ru-RU" sz="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Синяя шляпа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роль руководителя, человека, управляющего всеми процессами. Шляпа над шляпами. Она обобщает деятельность всех шляп-ролей, организовывает весь процесс, ставит цели, контролирует исполнение, подводит общие итоги и делает выводы. В этой роли мы задаем такие вопросы: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задачи важно решить в первую очередь?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распределить обязанности между ШНОР и куратором?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какому результату мы стремимся?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выводы можно сделать?</a:t>
            </a:r>
          </a:p>
          <a:p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шесть шляп де </a:t>
            </a:r>
            <a:r>
              <a:rPr lang="ru-RU" sz="8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Боно</a:t>
            </a:r>
            <a:r>
              <a:rPr lang="ru-RU" sz="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освещают проблему со всех сторон, помогают развить внимательность и многозадачность мышления. Шляпы можно надевать поочередно, в любой удобной последовательности. Или только одну — две на выбор, в зависимости от ситуации. Метод позволяет выбрать шляпу по своему усмотрению. Для полноты картины желательно примерить все шесть, рассматриваемых в этом методе, шляп.</a:t>
            </a:r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Один директор школы посылал это письмо каждому учителю, которого брал на работу: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"Уважаемый учитель!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пережил концлагерь, мои глаза видели то, чего не должен видеть ни один человек: </a:t>
            </a:r>
            <a:br>
              <a:rPr lang="ru-RU" dirty="0" smtClean="0"/>
            </a:br>
            <a:r>
              <a:rPr lang="ru-RU" dirty="0" smtClean="0"/>
              <a:t>- как ученые инженеры строят газовые камеры; </a:t>
            </a:r>
            <a:br>
              <a:rPr lang="ru-RU" dirty="0" smtClean="0"/>
            </a:br>
            <a:r>
              <a:rPr lang="ru-RU" dirty="0" smtClean="0"/>
              <a:t>- как квалифицированные врачи отравляют детей;</a:t>
            </a:r>
            <a:br>
              <a:rPr lang="ru-RU" dirty="0" smtClean="0"/>
            </a:br>
            <a:r>
              <a:rPr lang="ru-RU" dirty="0" smtClean="0"/>
              <a:t>- как обученные медсёстры убивают младенцев; </a:t>
            </a:r>
            <a:br>
              <a:rPr lang="ru-RU" dirty="0" smtClean="0"/>
            </a:br>
            <a:r>
              <a:rPr lang="ru-RU" dirty="0" smtClean="0"/>
              <a:t>- как выпускники высших учебных заведений расстреливают и сжигают детей и женщин...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Поэтому я не доверяю образованности.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прошу вас: помогайте ученикам стать людьми. Ваши усилия никогда не должны привести к появлению учёных чудовищ, тренированных психопатов, образованных </a:t>
            </a:r>
            <a:r>
              <a:rPr lang="ru-RU" dirty="0" err="1" smtClean="0"/>
              <a:t>Эйхманов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Чтение, письмо, арифметика важны только тогда, когда помогают нашим детям стать более ЧЕЛОВЕЧНЫМИ".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Межшкольное партнерство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форма сотрудничества школ с разным уровнем качества результатов обучения на основе равных прав и обязанностей, направленная на выравнивание возможностей по достижению современного качества общего образования в школах с низкими образовательными результатами.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что же такое  межшкольное партнерство? Разбираемся с помощью облако слов. Выберите</a:t>
            </a:r>
            <a:r>
              <a:rPr lang="ru-RU" baseline="0" dirty="0" smtClean="0"/>
              <a:t> слово, которое (по вашему мнению) самое близкое по своему значению со словом партнерство. Очень быстро объясните свой выбор. Есть другие мнения?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Успешность партнерства определяется тем, насколько установленные отношения партнерства способствовали общим целям улучшения процесса обучения и достижения учащимися образовательных результатов. </a:t>
            </a:r>
          </a:p>
          <a:p>
            <a:pPr lvl="0"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успешность влияет</a:t>
            </a:r>
            <a:r>
              <a:rPr lang="ru-RU" sz="1200" b="1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Общее видение целей и значения партнерства.  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Разделение ответственности по достижению результатов развития школьников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lvl="1"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Понимание достоинств и недостатков партнерства обеими сторонами. 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lvl="1"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Разнообразие ресурсов (люди, время, навыки, финансы, внешняя поддержка). 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lvl="1"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Система мониторинга эффективности сотрудничества, дающая реальное представление о достигаемых результатах.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Общее видение целей и значения партнерства. При всем разнообразии складывающихся контекстов партнерства важным является готовность партнеров с энтузиазмом, оптимизмом и творчеством включиться в сотрудничество. Наличие соглашения о партнерстве позволяет стимулировать принятие общего видения целей партнерства.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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Разделение ответственности по достижению результатов развития школьников. Целью сотрудничества является достижение образовательных результатов, успешное партнерство показывает, как партнеры будут поддерживать, развивать и расширять образовательные результаты учащихся.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очень</a:t>
            </a:r>
            <a:r>
              <a:rPr lang="ru-RU" baseline="0" dirty="0" smtClean="0"/>
              <a:t> кратко о межшкольном партнерстве.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Я не буду рассказывать, что и как мы работали, я хочу пригласить вас к размышлению над этим вопросом  с помощью методики Эдварда де </a:t>
            </a:r>
            <a:r>
              <a:rPr lang="ru-RU" dirty="0" err="1" smtClean="0"/>
              <a:t>Боно</a:t>
            </a:r>
            <a:r>
              <a:rPr lang="ru-RU" dirty="0" smtClean="0"/>
              <a:t> «Шесть шляп мышления»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Six</a:t>
            </a:r>
            <a:r>
              <a:rPr lang="ru-RU" dirty="0" smtClean="0"/>
              <a:t> </a:t>
            </a:r>
            <a:r>
              <a:rPr lang="ru-RU" dirty="0" err="1" smtClean="0"/>
              <a:t>Thinking</a:t>
            </a:r>
            <a:r>
              <a:rPr lang="ru-RU" dirty="0" smtClean="0"/>
              <a:t> </a:t>
            </a:r>
            <a:r>
              <a:rPr lang="ru-RU" dirty="0" err="1" smtClean="0"/>
              <a:t>Hats</a:t>
            </a:r>
            <a:r>
              <a:rPr lang="ru-RU" dirty="0" smtClean="0"/>
              <a:t>) это простой и удобный инструмент, чтобы научиться лучше:</a:t>
            </a:r>
          </a:p>
          <a:p>
            <a:pPr fontAlgn="base"/>
            <a:r>
              <a:rPr lang="ru-RU" dirty="0" smtClean="0"/>
              <a:t>работать с информацией;</a:t>
            </a:r>
          </a:p>
          <a:p>
            <a:pPr fontAlgn="base"/>
            <a:r>
              <a:rPr lang="ru-RU" dirty="0" smtClean="0"/>
              <a:t>находить выгоды и возможности;</a:t>
            </a:r>
          </a:p>
          <a:p>
            <a:pPr fontAlgn="base"/>
            <a:r>
              <a:rPr lang="ru-RU" dirty="0" smtClean="0"/>
              <a:t>использовать интуицию;</a:t>
            </a:r>
          </a:p>
          <a:p>
            <a:pPr fontAlgn="base"/>
            <a:r>
              <a:rPr lang="ru-RU" dirty="0" smtClean="0"/>
              <a:t>критически анализировать проблемы;</a:t>
            </a:r>
          </a:p>
          <a:p>
            <a:pPr fontAlgn="base"/>
            <a:r>
              <a:rPr lang="ru-RU" dirty="0" smtClean="0"/>
              <a:t>генерировать творческие идеи;</a:t>
            </a:r>
          </a:p>
          <a:p>
            <a:pPr fontAlgn="base"/>
            <a:r>
              <a:rPr lang="ru-RU" dirty="0" smtClean="0"/>
              <a:t>организовывать свое мышление.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BDDF-A71A-4700-9681-F123864100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4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37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39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1291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19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2950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6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28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4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7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99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8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49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82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64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5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60115C-7C8B-4418-BD42-6689377993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802D30-8099-4533-B8FE-D589C514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5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712968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Эффективность партнерства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365104"/>
            <a:ext cx="3744416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Моисеева Н.Е</a:t>
            </a:r>
            <a:r>
              <a:rPr lang="ru-RU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заместитель директора по контролю качества образования  МБОУ гимназии №42 г.Пензы, куратор</a:t>
            </a:r>
            <a:endParaRPr lang="ru-RU" sz="16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33"/>
            <a:ext cx="1681134" cy="1263343"/>
          </a:xfrm>
          <a:prstGeom prst="rect">
            <a:avLst/>
          </a:prstGeom>
        </p:spPr>
      </p:pic>
      <p:pic>
        <p:nvPicPr>
          <p:cNvPr id="7" name="Picture 4" descr="Вид-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2848400" cy="166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696" y="40466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22222"/>
          <a:stretch>
            <a:fillRect/>
          </a:stretch>
        </p:blipFill>
        <p:spPr bwMode="auto">
          <a:xfrm>
            <a:off x="5508104" y="4869160"/>
            <a:ext cx="2760307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3263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ildacdn.com/tild6330-6238-4635-b231-303933373439/___digital__3_______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6FF"/>
              </a:clrFrom>
              <a:clrTo>
                <a:srgbClr val="E9F6FF">
                  <a:alpha val="0"/>
                </a:srgbClr>
              </a:clrTo>
            </a:clrChange>
          </a:blip>
          <a:srcRect t="9877"/>
          <a:stretch>
            <a:fillRect/>
          </a:stretch>
        </p:blipFill>
        <p:spPr bwMode="auto">
          <a:xfrm>
            <a:off x="179512" y="836712"/>
            <a:ext cx="8568952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296144" cy="97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4508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Советы бывалого…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Как сделать партнерство успешным?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8619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хочешь подняться, подними кого-нибудь другого». 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Букер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 Вашингтон 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американский просветитель, писатель)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69160"/>
            <a:ext cx="84249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 «Лучшая командная работа - это люди, которые работают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унисон с одной целью».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«Мне нравится работать с людьми.  Я верю, что перемены могут прийти только благодаря сотрудничеству».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Ален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Боттон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(писатель)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296144" cy="9740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282883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 успехе нет ничего магического или загадочного. Успех — это результат ежедневного выполнения простых правильных действий».                                                                  Джим </a:t>
            </a:r>
            <a:r>
              <a:rPr lang="ru-RU" dirty="0" err="1" smtClean="0"/>
              <a:t>Рон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FIxPtkV78jcmdRfpoIOyaJPLP90BS6dh90X5exTdPMVTO7EuABt8t6j6ROsg0SwU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6438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9D68F-E728-A4C1-5A88-7274B562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00808"/>
            <a:ext cx="8359080" cy="43189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34"/>
            <a:ext cx="2520280" cy="1695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4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128792" cy="1323439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и сопровождение  ШНОР рассматривается сегодня как необходимое условие обеспечения равного доступа обучающихся к качественному образованию.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728192" cy="1298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eikids.ru/wp-content/uploads/2016/05/ofi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78052"/>
            <a:ext cx="2304256" cy="15913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28612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Оглянитесь, посмотрите друг на друга. Каждый обладает навыком, необходимым для работы. Здесь нет начальников и подчиненных — здесь все равны, все важны. Мы все - одна команда!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Vera\Downloads\Klassichieskoie oblako #9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908720"/>
            <a:ext cx="822007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Успешность партнерства определяется тем, насколько установленные отношения партнерства способствовали общим целям улучшения процесса обучения и достижения учащимися образовательных результатов.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28192" cy="129870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95536" y="1700808"/>
          <a:ext cx="8460000" cy="488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5661248"/>
            <a:ext cx="6428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Акцент на рисковых профилях помогают добиваться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успеха в решении проблем.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3326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Ключевые позиции взаимодействия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нашего партнерства</a:t>
            </a:r>
            <a:endParaRPr lang="ru-RU" dirty="0" smtClean="0">
              <a:solidFill>
                <a:srgbClr val="00206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728192" cy="1298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Знакомство с ОО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Понимание сильных и слабых сторон управленческой команды, оценка готовности коллектива к работе и изменениям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Позитивный настрой куратора и школы на сотрудничество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Совет в распределении обязанностей в команде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Совместная работа с документами проекта «500+» федерального и регионального уровня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Совместное обсуждение планов, перспектив, механизмов реализации, внутренних и внешних ресурсов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Разработка программ и подпрограмм, соблюдение сроков </a:t>
            </a: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работы</a:t>
            </a:r>
            <a:endParaRPr lang="ru-RU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482D9F-D216-8542-5BCB-8C042D78E927}"/>
              </a:ext>
            </a:extLst>
          </p:cNvPr>
          <p:cNvSpPr txBox="1"/>
          <p:nvPr/>
        </p:nvSpPr>
        <p:spPr>
          <a:xfrm>
            <a:off x="467544" y="404664"/>
            <a:ext cx="8496944" cy="386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Участие </a:t>
            </a:r>
            <a:r>
              <a:rPr lang="ru-RU" b="1" dirty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проекте значимо для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обоих сторон партнерства:</a:t>
            </a:r>
          </a:p>
          <a:p>
            <a:pPr algn="ctr"/>
            <a:endParaRPr lang="ru-RU" sz="1600" b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Большой пласт рекомендательных материалов различного уровня, алгоритмов, мероприятий, который может использовать любая школа.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Возможность 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оценить ситуацию в своей ОО, определить возможно слабые места и спланировать мероприятия по предупреждению </a:t>
            </a: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или ликвидации таких 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рисков.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</a:t>
            </a: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накомство 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опытом работы других школ на региональном и федеральном уровнях и </a:t>
            </a: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применение 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его (на стадии анализа и целеполагания, планирования, реализации)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Приобретение опыта </a:t>
            </a:r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командной </a:t>
            </a:r>
            <a:r>
              <a:rPr lang="ru-RU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работы.</a:t>
            </a:r>
            <a:endParaRPr lang="ru-RU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2" name="Picture 4" descr="https://static.elcode.ru/upload/magazine/2016-11_59/img/golden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221088"/>
            <a:ext cx="3554269" cy="235723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34"/>
            <a:ext cx="1368152" cy="97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4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85728"/>
            <a:ext cx="800105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шаги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работе куратора</a:t>
            </a: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Виртуальная экскурсия по сайту МБОУ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и консультативная помощь в составлении отчетных документов.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администрацией школы и муниципальным координатором, был проанализирован рисковый профиль школы и проведена верификация рисков, выбраны актуальные направления дорожной карты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МБОУ гимназии №42 г.Пензы с участием  педагогического коллектива МБОУ СОШ №71 г.Пензы: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совет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Функциональная грамотность: вызовы и эффективные практики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28.12.2021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Семинар-практикум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Обновленный ФГОС-2021: вектор движения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19.01.2022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совет гимназии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методических объединений и проектных групп для развития творческого потенциала педагогов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1.03.2022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Заседания МО учителей по теме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Профессиональное развитие педагога в современном образовании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28.03.2022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Стажировочная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для всех: традиции и инновации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static.elcode.ru/upload/magazine/2016-11_59/img/golden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705836"/>
            <a:ext cx="2823359" cy="187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79424"/>
          <a:ext cx="8534752" cy="5620933"/>
        </p:xfrm>
        <a:graphic>
          <a:graphicData uri="http://schemas.openxmlformats.org/drawingml/2006/table">
            <a:tbl>
              <a:tblPr/>
              <a:tblGrid>
                <a:gridCol w="4267376"/>
                <a:gridCol w="4267376"/>
              </a:tblGrid>
              <a:tr h="519557">
                <a:tc>
                  <a:txBody>
                    <a:bodyPr/>
                    <a:lstStyle/>
                    <a:p>
                      <a:pPr marL="772160" marR="760095" algn="ctr">
                        <a:spcBef>
                          <a:spcPts val="12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Лично</a:t>
                      </a:r>
                      <a:r>
                        <a:rPr lang="ru-RU" sz="1400" b="1" spc="-9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1400" b="1" spc="-8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куратора</a:t>
                      </a:r>
                      <a:r>
                        <a:rPr lang="ru-RU" sz="1400" b="1" spc="-8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проекта: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265" marR="45783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Лично</a:t>
                      </a:r>
                      <a:r>
                        <a:rPr lang="ru-RU" sz="1400" b="1" spc="-7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1400" b="1" spc="-5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руководителя</a:t>
                      </a:r>
                      <a:r>
                        <a:rPr lang="ru-RU" sz="1400" b="1" spc="-5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школы-участницы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проекта</a:t>
                      </a:r>
                      <a:r>
                        <a:rPr lang="ru-RU" sz="1400" b="1" spc="-45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5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808">
                <a:tc>
                  <a:txBody>
                    <a:bodyPr/>
                    <a:lstStyle/>
                    <a:p>
                      <a:pPr marL="342900" lvl="0" indent="-161925" algn="l">
                        <a:spcBef>
                          <a:spcPts val="10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саморазвитие;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161925" algn="l"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личностный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</a:t>
                      </a:r>
                      <a:r>
                        <a:rPr lang="ru-RU" sz="1200" b="1" spc="-3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профессиональный</a:t>
                      </a:r>
                      <a:r>
                        <a:rPr lang="ru-RU" sz="1200" b="1" spc="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рост;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161925" algn="l"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405765" algn="l"/>
                          <a:tab pos="40703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опыт</a:t>
                      </a:r>
                      <a:r>
                        <a:rPr lang="ru-RU" sz="1200" b="1" spc="-3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работы</a:t>
                      </a:r>
                      <a:r>
                        <a:rPr lang="ru-RU" sz="1200" b="1" spc="-5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</a:t>
                      </a:r>
                      <a:r>
                        <a:rPr lang="ru-RU" sz="1200" b="1" spc="-5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новыми</a:t>
                      </a:r>
                      <a:r>
                        <a:rPr lang="ru-RU" sz="1200" b="1" spc="-2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документами;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marR="49530" lvl="0" indent="-161925" algn="just">
                        <a:lnSpc>
                          <a:spcPct val="12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40703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опыт организации конструктивного взаимодействия с коллективом другой 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школы;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marR="49530" lvl="0" indent="-161925" algn="just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40703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изучение новых систем оценивания</a:t>
                      </a:r>
                      <a:r>
                        <a:rPr lang="ru-RU" sz="1200" b="1" spc="-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работы образовательных организаций.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61925" algn="just">
                        <a:spcBef>
                          <a:spcPts val="10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spc="-1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саморазвитие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161925" algn="just"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личностный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</a:t>
                      </a:r>
                      <a:r>
                        <a:rPr lang="ru-RU" sz="1200" b="1" spc="-2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профессиональный </a:t>
                      </a:r>
                      <a:r>
                        <a:rPr lang="ru-RU" sz="1200" b="1" spc="-1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рост;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marR="46990" lvl="0" indent="-161925" algn="just">
                        <a:lnSpc>
                          <a:spcPct val="12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опыт</a:t>
                      </a:r>
                      <a:r>
                        <a:rPr lang="ru-RU" sz="1200" b="1" spc="2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преодоления факторов риска и проблемных зон внутри коллектива, включение школьного коллектива в совместную деятельность по преодолению рисков;</a:t>
                      </a:r>
                      <a:endParaRPr lang="ru-RU" sz="8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marR="45720" lvl="0" indent="-161925" algn="just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применение</a:t>
                      </a:r>
                      <a:r>
                        <a:rPr lang="ru-RU" sz="1200" b="1" spc="-2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новых</a:t>
                      </a:r>
                      <a:r>
                        <a:rPr lang="ru-RU" sz="1200" b="1" spc="-1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методов</a:t>
                      </a:r>
                      <a:r>
                        <a:rPr lang="ru-RU" sz="1200" b="1" spc="-25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работы</a:t>
                      </a:r>
                      <a:r>
                        <a:rPr lang="ru-RU" sz="1200" b="1" spc="-2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образовательной организации по реализации программы развития</a:t>
                      </a:r>
                      <a:r>
                        <a:rPr lang="ru-RU" sz="1400" b="1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5">
                <a:tc>
                  <a:txBody>
                    <a:bodyPr/>
                    <a:lstStyle/>
                    <a:p>
                      <a:pPr marL="342900" marR="49530" lvl="0" indent="-161925" algn="just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Pts val="1600"/>
                        <a:buFont typeface="Arial"/>
                        <a:buNone/>
                        <a:tabLst>
                          <a:tab pos="407035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школы, в которой работает куратор:</a:t>
                      </a:r>
                      <a:endParaRPr lang="ru-RU" sz="1400" b="1" dirty="0"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</a:t>
                      </a:r>
                      <a:r>
                        <a:rPr lang="ru-RU" sz="1400" b="1" spc="-1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школы-участницы</a:t>
                      </a:r>
                      <a:r>
                        <a:rPr lang="ru-RU" sz="1400" b="1" spc="-95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проекта: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293">
                <a:tc>
                  <a:txBody>
                    <a:bodyPr/>
                    <a:lstStyle/>
                    <a:p>
                      <a:pPr marL="62865" marR="50165" algn="just">
                        <a:lnSpc>
                          <a:spcPct val="12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3411538" algn="l"/>
                        </a:tabLst>
                      </a:pP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Появилась</a:t>
                      </a:r>
                      <a:r>
                        <a:rPr lang="ru-RU" sz="1200" b="1" spc="-1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возможность провести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сравнительный анализ наличия аналогичных рисков, определить слабые места и спланировать мероприятия по минимизации таких рисков.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61925" algn="just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появилась</a:t>
                      </a:r>
                      <a:r>
                        <a:rPr lang="ru-RU" sz="1200" b="1" spc="315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возможность</a:t>
                      </a:r>
                      <a:r>
                        <a:rPr lang="ru-RU" sz="1200" b="1" spc="315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вскрыть</a:t>
                      </a:r>
                      <a:r>
                        <a:rPr lang="ru-RU" sz="1200" b="1" spc="320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имеющиеся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проблемы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ru-RU" sz="1200" b="1" spc="-6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осознать</a:t>
                      </a:r>
                      <a:r>
                        <a:rPr lang="ru-RU" sz="1200" b="1" spc="-5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r>
                        <a:rPr lang="ru-RU" sz="1200" b="1" spc="-4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принять</a:t>
                      </a:r>
                      <a:r>
                        <a:rPr lang="ru-RU" sz="1200" b="1" spc="-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spc="-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их;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48260" lvl="0" indent="-161925" algn="just">
                        <a:lnSpc>
                          <a:spcPct val="12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проведена большая работа по объединению и сплочению педагогического коллектива для преодоления выявленных рисков;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Wingdings"/>
                        <a:cs typeface="Arial" pitchFamily="34" charset="0"/>
                      </a:endParaRPr>
                    </a:p>
                    <a:p>
                      <a:pPr marL="342900" marR="46990" lvl="0" indent="-161925" algn="just">
                        <a:lnSpc>
                          <a:spcPct val="12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>
                          <a:srgbClr val="2E2B1F"/>
                        </a:buClr>
                        <a:buSzPts val="1600"/>
                        <a:buFont typeface="Wingdings" pitchFamily="2" charset="2"/>
                        <a:buChar char="Ø"/>
                        <a:tabLst>
                          <a:tab pos="35115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поставлена и выполняется задача перехода ОО из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кагорты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ШНОР в школу с эффективным режимом работы,</a:t>
                      </a:r>
                      <a:r>
                        <a:rPr lang="ru-RU" sz="1200" b="1" spc="315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что</a:t>
                      </a:r>
                      <a:r>
                        <a:rPr lang="ru-RU" sz="1200" b="1" spc="320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позволит</a:t>
                      </a:r>
                      <a:r>
                        <a:rPr lang="ru-RU" sz="1200" b="1" spc="325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повысить</a:t>
                      </a:r>
                      <a:r>
                        <a:rPr lang="ru-RU" sz="1200" b="1" spc="320" dirty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Wingdings"/>
                          <a:cs typeface="Arial" pitchFamily="34" charset="0"/>
                        </a:rPr>
                        <a:t>имидж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образовательного</a:t>
                      </a:r>
                      <a:r>
                        <a:rPr lang="ru-RU" sz="1200" b="1" spc="39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учреждения.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619672" y="245068"/>
            <a:ext cx="7524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В ПРОЕКТЕ 500+ ПОЗВОЛИЛА ПРИОБРЕСТИ ОПЫТ: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296144" cy="75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Школа- школе: модель профессионального партнерства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 шести шляп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это один из самых действенных приемов по организации мышления, разработанный английским писателем, психологом и специалистом в области творческого мышления Эдвардом 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BF268E-A69B-66C2-F0FF-69D12E7CE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28192" cy="1298706"/>
          </a:xfrm>
          <a:prstGeom prst="rect">
            <a:avLst/>
          </a:prstGeom>
        </p:spPr>
      </p:pic>
      <p:pic>
        <p:nvPicPr>
          <p:cNvPr id="32774" name="Picture 6" descr="https://cf2.ppt-online.org/files2/slide/z/Zu4QN7x9wlM2DIBsWPUkHdSF3LC8Ra6YJA0zov/slide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13" t="50000" r="14397"/>
          <a:stretch>
            <a:fillRect/>
          </a:stretch>
        </p:blipFill>
        <p:spPr bwMode="auto">
          <a:xfrm>
            <a:off x="1115616" y="3068960"/>
            <a:ext cx="684076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1892</TotalTime>
  <Words>976</Words>
  <Application>Microsoft Office PowerPoint</Application>
  <PresentationFormat>Экран (4:3)</PresentationFormat>
  <Paragraphs>154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42_2020_2</cp:lastModifiedBy>
  <cp:revision>136</cp:revision>
  <dcterms:created xsi:type="dcterms:W3CDTF">2021-10-24T11:39:44Z</dcterms:created>
  <dcterms:modified xsi:type="dcterms:W3CDTF">2022-10-29T08:35:18Z</dcterms:modified>
</cp:coreProperties>
</file>